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sldIdLst>
    <p:sldId id="278" r:id="rId5"/>
    <p:sldId id="279" r:id="rId6"/>
    <p:sldId id="280" r:id="rId7"/>
    <p:sldId id="281" r:id="rId8"/>
    <p:sldId id="283" r:id="rId9"/>
    <p:sldId id="284" r:id="rId10"/>
    <p:sldId id="285" r:id="rId11"/>
    <p:sldId id="286" r:id="rId12"/>
    <p:sldId id="288" r:id="rId13"/>
    <p:sldId id="28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635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89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148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200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009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057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860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USB-HID Device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By Chase Manning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096000" y="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640" y="642939"/>
            <a:ext cx="5062984" cy="7242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autorun.inf files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640" y="1736521"/>
            <a:ext cx="4403596" cy="4721604"/>
          </a:xfrm>
        </p:spPr>
        <p:txBody>
          <a:bodyPr anchor="t">
            <a:normAutofit/>
          </a:bodyPr>
          <a:lstStyle/>
          <a:p>
            <a:r>
              <a:rPr lang="en-US" sz="2400" dirty="0"/>
              <a:t>Older versions of Windows allowed for autorun.inf files to execute automatically from any USB. </a:t>
            </a:r>
          </a:p>
          <a:p>
            <a:r>
              <a:rPr lang="en-US" sz="2400" dirty="0"/>
              <a:t>Now the .inf files are best used to set the inserted devices icon and label.</a:t>
            </a:r>
          </a:p>
          <a:p>
            <a:r>
              <a:rPr lang="en-US" sz="2400" dirty="0"/>
              <a:t>Example of .inf config: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BFA15-2077-D4BB-68DE-C53654ACC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513" y="5395344"/>
            <a:ext cx="1304925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4656BF-2A95-A4B2-06B6-7E59BD9E5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132" y="5490594"/>
            <a:ext cx="457200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281771-1C44-5B64-F162-C200E61CA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394" y="1604389"/>
            <a:ext cx="3649212" cy="364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9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/>
              <a:t>What is a HID-Device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351110"/>
          </a:xfrm>
        </p:spPr>
        <p:txBody>
          <a:bodyPr anchor="t">
            <a:normAutofit/>
          </a:bodyPr>
          <a:lstStyle/>
          <a:p>
            <a:r>
              <a:rPr lang="en-US" sz="2400" dirty="0"/>
              <a:t>A Human Input Device is an input peripheral such as a Keyboard, Mouse or Webcam.</a:t>
            </a:r>
          </a:p>
          <a:p>
            <a:r>
              <a:rPr lang="en-US" sz="2400" dirty="0"/>
              <a:t>HID Devices are “trusted” by operating systems and generally ignored by antivirus and antimalware.</a:t>
            </a:r>
          </a:p>
          <a:p>
            <a:r>
              <a:rPr lang="en-US" sz="2400" dirty="0"/>
              <a:t>Built in drivers allow for near universal connectivity. 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5F5F4-54AA-B5D7-CF62-80EE68A134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907" y="2344473"/>
            <a:ext cx="5378941" cy="283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F4F2-1E7A-2A24-7026-4C716E8A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USB Rubber Ducky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D0A72-8B40-8045-1416-A26A68CE1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038526"/>
            <a:ext cx="6342682" cy="4127382"/>
          </a:xfrm>
        </p:spPr>
        <p:txBody>
          <a:bodyPr>
            <a:normAutofit fontScale="92500" lnSpcReduction="10000"/>
          </a:bodyPr>
          <a:lstStyle/>
          <a:p>
            <a:pPr marL="494100" indent="-457200">
              <a:buFont typeface="+mj-lt"/>
              <a:buAutoNum type="arabicParenR"/>
            </a:pPr>
            <a:r>
              <a:rPr lang="en-US" dirty="0"/>
              <a:t>Created by the Hak5 group to utilize this concept for Cyber Security Penetration Testing.</a:t>
            </a:r>
          </a:p>
          <a:p>
            <a:pPr marL="494100" indent="-457200">
              <a:buFont typeface="+mj-lt"/>
              <a:buAutoNum type="arabicParenR"/>
            </a:pPr>
            <a:r>
              <a:rPr lang="en-US" dirty="0"/>
              <a:t>Manipulates the firmware of a USB Device to “appear” like a Keyboard to the computer. </a:t>
            </a:r>
          </a:p>
          <a:p>
            <a:pPr marL="494100" indent="-457200">
              <a:buFont typeface="+mj-lt"/>
              <a:buAutoNum type="arabicParenR"/>
            </a:pPr>
            <a:r>
              <a:rPr lang="en-US" dirty="0"/>
              <a:t>Execute scripts to execute preprogrammed keyboard inputs simulating a complicated Cyber Attack in milliseconds. </a:t>
            </a:r>
          </a:p>
          <a:p>
            <a:pPr marL="494100" indent="-457200">
              <a:buFont typeface="+mj-lt"/>
              <a:buAutoNum type="arabicParenR"/>
            </a:pPr>
            <a:r>
              <a:rPr lang="en-US" dirty="0"/>
              <a:t>Loaded scripts through MicroSD cards allowed for easy disarming of the Ducky.</a:t>
            </a:r>
          </a:p>
          <a:p>
            <a:pPr marL="494100" indent="-457200">
              <a:buFont typeface="+mj-lt"/>
              <a:buAutoNum type="arabicParenR"/>
            </a:pPr>
            <a:r>
              <a:rPr lang="en-US" dirty="0"/>
              <a:t>Costs when in stock around 60$</a:t>
            </a:r>
          </a:p>
          <a:p>
            <a:pPr marL="494100" indent="-457200">
              <a:buFont typeface="+mj-lt"/>
              <a:buAutoNum type="arabicParenR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58F389-CF74-AF27-4590-D2C7EB537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411" y="1338942"/>
            <a:ext cx="4909458" cy="490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24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121555" y="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96" y="483765"/>
            <a:ext cx="50009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1: The Board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579" y="1678825"/>
            <a:ext cx="4403596" cy="4351110"/>
          </a:xfrm>
        </p:spPr>
        <p:txBody>
          <a:bodyPr anchor="t">
            <a:normAutofit/>
          </a:bodyPr>
          <a:lstStyle/>
          <a:p>
            <a:r>
              <a:rPr lang="en-US" sz="2400" dirty="0"/>
              <a:t>The Raspberry Pi Pico costs about 4$.</a:t>
            </a:r>
          </a:p>
          <a:p>
            <a:r>
              <a:rPr lang="en-US" sz="2400" dirty="0"/>
              <a:t>100 MB of memory</a:t>
            </a:r>
          </a:p>
          <a:p>
            <a:r>
              <a:rPr lang="en-US" sz="2400" dirty="0"/>
              <a:t>USB Micro-B port for PC connection/power.</a:t>
            </a:r>
          </a:p>
          <a:p>
            <a:r>
              <a:rPr lang="en-US" sz="2400" dirty="0"/>
              <a:t>Boot-select Button for safety resetting and reformatting the device.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7AB1B40-FF25-F5AB-FF1B-8E7F81853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90" y="1454215"/>
            <a:ext cx="5276130" cy="397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9C507F-CA69-B301-0FB6-2CF125783C8C}"/>
              </a:ext>
            </a:extLst>
          </p:cNvPr>
          <p:cNvSpPr txBox="1">
            <a:spLocks/>
          </p:cNvSpPr>
          <p:nvPr/>
        </p:nvSpPr>
        <p:spPr>
          <a:xfrm>
            <a:off x="837579" y="1631487"/>
            <a:ext cx="4403596" cy="43511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484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121555" y="0"/>
            <a:ext cx="6096000" cy="685799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579" y="746620"/>
            <a:ext cx="4403596" cy="5283315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2400" dirty="0"/>
              <a:t>Pros:</a:t>
            </a:r>
          </a:p>
          <a:p>
            <a:r>
              <a:rPr lang="en-US" sz="2400" dirty="0"/>
              <a:t>Cheaper saving 56$</a:t>
            </a:r>
          </a:p>
          <a:p>
            <a:r>
              <a:rPr lang="en-US" sz="2400" dirty="0"/>
              <a:t>Effective at accomplishing the same tasks</a:t>
            </a:r>
          </a:p>
          <a:p>
            <a:r>
              <a:rPr lang="en-US" sz="2400" dirty="0"/>
              <a:t>Mimics devices other than a Keyboard</a:t>
            </a:r>
          </a:p>
          <a:p>
            <a:pPr marL="36900" indent="0">
              <a:buNone/>
            </a:pPr>
            <a:r>
              <a:rPr lang="en-US" sz="2400" dirty="0"/>
              <a:t>Cons:</a:t>
            </a:r>
          </a:p>
          <a:p>
            <a:r>
              <a:rPr lang="en-US" sz="2400" dirty="0"/>
              <a:t>Doesn’t look like a USB</a:t>
            </a:r>
          </a:p>
          <a:p>
            <a:r>
              <a:rPr lang="en-US" sz="2400" dirty="0"/>
              <a:t>Requires onboard payload instead of MicroSD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7AB1B40-FF25-F5AB-FF1B-8E7F81853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90" y="1454215"/>
            <a:ext cx="5276130" cy="397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9C507F-CA69-B301-0FB6-2CF125783C8C}"/>
              </a:ext>
            </a:extLst>
          </p:cNvPr>
          <p:cNvSpPr txBox="1">
            <a:spLocks/>
          </p:cNvSpPr>
          <p:nvPr/>
        </p:nvSpPr>
        <p:spPr>
          <a:xfrm>
            <a:off x="837579" y="1631487"/>
            <a:ext cx="4403596" cy="43511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099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799" y="559266"/>
            <a:ext cx="5062984" cy="7242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/>
              <a:t>Step 2: Updating Firmware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577130"/>
            <a:ext cx="4403596" cy="4506429"/>
          </a:xfrm>
        </p:spPr>
        <p:txBody>
          <a:bodyPr anchor="t">
            <a:normAutofit/>
          </a:bodyPr>
          <a:lstStyle/>
          <a:p>
            <a:r>
              <a:rPr lang="en-US" sz="2400" dirty="0"/>
              <a:t>Circuit Python is a Python based Programming Language designed for Microcontroller Boards</a:t>
            </a:r>
          </a:p>
          <a:p>
            <a:r>
              <a:rPr lang="en-US" sz="2400" dirty="0"/>
              <a:t>The .uf2 Firmware file for the Pico was created by Circuit Python in January 2021</a:t>
            </a:r>
          </a:p>
          <a:p>
            <a:r>
              <a:rPr lang="en-US" sz="2400" dirty="0"/>
              <a:t>With updated firmware the device will be able to execute Circuit Python scripts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4864B1-BAB3-E51C-66A4-3E50FAEA4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92" y="1648559"/>
            <a:ext cx="4864785" cy="2435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EC4A74-D4F0-6CD4-5E76-82FB62905B8E}"/>
              </a:ext>
            </a:extLst>
          </p:cNvPr>
          <p:cNvSpPr txBox="1"/>
          <p:nvPr/>
        </p:nvSpPr>
        <p:spPr>
          <a:xfrm>
            <a:off x="369116" y="4670832"/>
            <a:ext cx="51781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“The easiest way to </a:t>
            </a:r>
          </a:p>
          <a:p>
            <a:r>
              <a:rPr lang="en-US" sz="32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program microcontrollers”</a:t>
            </a:r>
            <a:endParaRPr lang="en-US" sz="32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50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2" y="584433"/>
            <a:ext cx="4853259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/>
              <a:t>Step 3: </a:t>
            </a:r>
            <a:br>
              <a:rPr lang="en-US" sz="4000" dirty="0"/>
            </a:br>
            <a:r>
              <a:rPr lang="en-US" sz="4000" dirty="0"/>
              <a:t>Adafruit’s HID Library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2" y="1732448"/>
            <a:ext cx="4538123" cy="4910947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Adafruit Industries developed libraries for Circuit Python.</a:t>
            </a:r>
          </a:p>
          <a:p>
            <a:r>
              <a:rPr lang="en-US" sz="2400" dirty="0"/>
              <a:t>Installation is as simple as dragging the HID lib folder into the lib folder on the Pico</a:t>
            </a:r>
          </a:p>
          <a:p>
            <a:r>
              <a:rPr lang="en-US" sz="2400" dirty="0"/>
              <a:t>The HID library developed allows for usage of both Keyboards and Mouses.</a:t>
            </a:r>
          </a:p>
          <a:p>
            <a:r>
              <a:rPr lang="en-US" sz="2400" dirty="0"/>
              <a:t>It’s recommended to use the .</a:t>
            </a:r>
            <a:r>
              <a:rPr lang="en-US" sz="2400" dirty="0" err="1"/>
              <a:t>mpy</a:t>
            </a:r>
            <a:r>
              <a:rPr lang="en-US" sz="2400" dirty="0"/>
              <a:t> library because its compressed and saves space.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28B74-BF2C-F72A-05B2-FEC502B54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09" y="1732449"/>
            <a:ext cx="4604937" cy="31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64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799" y="559266"/>
            <a:ext cx="5062984" cy="7242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4: The Code.py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577130"/>
            <a:ext cx="4403596" cy="4721604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The Circuit Python executes the code inside the code.py file which hosts the Pythonic code and HID instructions.</a:t>
            </a:r>
          </a:p>
          <a:p>
            <a:r>
              <a:rPr lang="en-US" sz="2400" dirty="0"/>
              <a:t>While and If statements can be used to check the system OS when executing code and other properties.</a:t>
            </a:r>
          </a:p>
          <a:p>
            <a:r>
              <a:rPr lang="en-US" sz="2400" dirty="0"/>
              <a:t>Other functionality of the Pico including the LED IO can be used with the code.py.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4205EC-81B1-BBD5-B1F8-1749C44D3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57" y="746163"/>
            <a:ext cx="5229642" cy="53656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7CD878-8C31-DB64-0B21-99C843FD3D7D}"/>
              </a:ext>
            </a:extLst>
          </p:cNvPr>
          <p:cNvSpPr txBox="1"/>
          <p:nvPr/>
        </p:nvSpPr>
        <p:spPr>
          <a:xfrm>
            <a:off x="2715208" y="1082351"/>
            <a:ext cx="2628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An Auto-clicker with LED response</a:t>
            </a:r>
          </a:p>
        </p:txBody>
      </p:sp>
    </p:spTree>
    <p:extLst>
      <p:ext uri="{BB962C8B-B14F-4D97-AF65-F5344CB8AC3E}">
        <p14:creationId xmlns:p14="http://schemas.microsoft.com/office/powerpoint/2010/main" val="1768946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799" y="559266"/>
            <a:ext cx="5062984" cy="7242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Basic Statements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577130"/>
            <a:ext cx="4403596" cy="4721604"/>
          </a:xfrm>
        </p:spPr>
        <p:txBody>
          <a:bodyPr anchor="t">
            <a:normAutofit lnSpcReduction="10000"/>
          </a:bodyPr>
          <a:lstStyle/>
          <a:p>
            <a:r>
              <a:rPr lang="en-US" sz="2400" dirty="0" err="1"/>
              <a:t>time.sleep</a:t>
            </a:r>
            <a:r>
              <a:rPr lang="en-US" sz="2400" dirty="0"/>
              <a:t>() – Used to pause the execution of code.</a:t>
            </a:r>
          </a:p>
          <a:p>
            <a:r>
              <a:rPr lang="en-US" sz="2400" dirty="0" err="1"/>
              <a:t>keyboard.send</a:t>
            </a:r>
            <a:r>
              <a:rPr lang="en-US" sz="2400" dirty="0"/>
              <a:t>() – Used to input keycodes.</a:t>
            </a:r>
          </a:p>
          <a:p>
            <a:r>
              <a:rPr lang="en-US" sz="2400" dirty="0" err="1"/>
              <a:t>layout.write</a:t>
            </a:r>
            <a:r>
              <a:rPr lang="en-US" sz="2400" dirty="0"/>
              <a:t>(“ ”) – Used to type a string.</a:t>
            </a:r>
          </a:p>
          <a:p>
            <a:pPr lvl="1"/>
            <a:r>
              <a:rPr lang="en-US" sz="2200" dirty="0"/>
              <a:t>Using /n to simulate the enter button for faster execution.</a:t>
            </a:r>
          </a:p>
          <a:p>
            <a:r>
              <a:rPr lang="en-US" sz="2400" dirty="0" err="1"/>
              <a:t>mouse.click</a:t>
            </a:r>
            <a:r>
              <a:rPr lang="en-US" sz="2400" dirty="0"/>
              <a:t>() – Used to simulate the parameterized button press.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51BF79-0234-16C5-BBAC-66ABB843B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44" y="112105"/>
            <a:ext cx="4416468" cy="663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293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{D7C023B0-9323-4CA6-870D-C1D077F49D25}tf55705232_win32</Template>
  <TotalTime>229</TotalTime>
  <Words>490</Words>
  <Application>Microsoft Office PowerPoint</Application>
  <PresentationFormat>Widescreen</PresentationFormat>
  <Paragraphs>58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Goudy Old Style</vt:lpstr>
      <vt:lpstr>Times New Roman</vt:lpstr>
      <vt:lpstr>Wingdings 2</vt:lpstr>
      <vt:lpstr>SlateVTI</vt:lpstr>
      <vt:lpstr>USB-HID Device</vt:lpstr>
      <vt:lpstr>What is a HID-Device</vt:lpstr>
      <vt:lpstr>The USB Rubber Ducky</vt:lpstr>
      <vt:lpstr>Step 1: The Board</vt:lpstr>
      <vt:lpstr>PowerPoint Presentation</vt:lpstr>
      <vt:lpstr>Step 2: Updating Firmware</vt:lpstr>
      <vt:lpstr>Step 3:  Adafruit’s HID Library</vt:lpstr>
      <vt:lpstr>Step 4: The Code.py</vt:lpstr>
      <vt:lpstr>Basic Statements</vt:lpstr>
      <vt:lpstr>autorun.inf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USB-HID Device</dc:title>
  <dc:creator>AceDMan 16</dc:creator>
  <cp:lastModifiedBy>AceDMan 16</cp:lastModifiedBy>
  <cp:revision>3</cp:revision>
  <dcterms:created xsi:type="dcterms:W3CDTF">2022-05-04T21:12:32Z</dcterms:created>
  <dcterms:modified xsi:type="dcterms:W3CDTF">2022-05-05T01:58:22Z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